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58" r:id="rId5"/>
    <p:sldId id="259" r:id="rId6"/>
    <p:sldId id="260" r:id="rId7"/>
    <p:sldId id="261" r:id="rId8"/>
    <p:sldId id="263" r:id="rId9"/>
    <p:sldId id="262" r:id="rId10"/>
    <p:sldId id="264"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35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E93D987A-3E79-41C8-B426-6A67CF6BE7D4}" type="datetimeFigureOut">
              <a:rPr lang="en-SG" smtClean="0"/>
              <a:t>15/2/2019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011657A-3858-4B6A-9A54-B5B17AE5FA9F}" type="slidenum">
              <a:rPr lang="en-SG" smtClean="0"/>
              <a:t>‹#›</a:t>
            </a:fld>
            <a:endParaRPr lang="en-SG"/>
          </a:p>
        </p:txBody>
      </p:sp>
    </p:spTree>
    <p:extLst>
      <p:ext uri="{BB962C8B-B14F-4D97-AF65-F5344CB8AC3E}">
        <p14:creationId xmlns:p14="http://schemas.microsoft.com/office/powerpoint/2010/main" val="1888463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E93D987A-3E79-41C8-B426-6A67CF6BE7D4}" type="datetimeFigureOut">
              <a:rPr lang="en-SG" smtClean="0"/>
              <a:t>15/2/2019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011657A-3858-4B6A-9A54-B5B17AE5FA9F}" type="slidenum">
              <a:rPr lang="en-SG" smtClean="0"/>
              <a:t>‹#›</a:t>
            </a:fld>
            <a:endParaRPr lang="en-SG"/>
          </a:p>
        </p:txBody>
      </p:sp>
    </p:spTree>
    <p:extLst>
      <p:ext uri="{BB962C8B-B14F-4D97-AF65-F5344CB8AC3E}">
        <p14:creationId xmlns:p14="http://schemas.microsoft.com/office/powerpoint/2010/main" val="16160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E93D987A-3E79-41C8-B426-6A67CF6BE7D4}" type="datetimeFigureOut">
              <a:rPr lang="en-SG" smtClean="0"/>
              <a:t>15/2/2019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011657A-3858-4B6A-9A54-B5B17AE5FA9F}" type="slidenum">
              <a:rPr lang="en-SG" smtClean="0"/>
              <a:t>‹#›</a:t>
            </a:fld>
            <a:endParaRPr lang="en-SG"/>
          </a:p>
        </p:txBody>
      </p:sp>
    </p:spTree>
    <p:extLst>
      <p:ext uri="{BB962C8B-B14F-4D97-AF65-F5344CB8AC3E}">
        <p14:creationId xmlns:p14="http://schemas.microsoft.com/office/powerpoint/2010/main" val="414633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E93D987A-3E79-41C8-B426-6A67CF6BE7D4}" type="datetimeFigureOut">
              <a:rPr lang="en-SG" smtClean="0"/>
              <a:t>15/2/2019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011657A-3858-4B6A-9A54-B5B17AE5FA9F}" type="slidenum">
              <a:rPr lang="en-SG" smtClean="0"/>
              <a:t>‹#›</a:t>
            </a:fld>
            <a:endParaRPr lang="en-SG"/>
          </a:p>
        </p:txBody>
      </p:sp>
    </p:spTree>
    <p:extLst>
      <p:ext uri="{BB962C8B-B14F-4D97-AF65-F5344CB8AC3E}">
        <p14:creationId xmlns:p14="http://schemas.microsoft.com/office/powerpoint/2010/main" val="611303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3D987A-3E79-41C8-B426-6A67CF6BE7D4}" type="datetimeFigureOut">
              <a:rPr lang="en-SG" smtClean="0"/>
              <a:t>15/2/2019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011657A-3858-4B6A-9A54-B5B17AE5FA9F}" type="slidenum">
              <a:rPr lang="en-SG" smtClean="0"/>
              <a:t>‹#›</a:t>
            </a:fld>
            <a:endParaRPr lang="en-SG"/>
          </a:p>
        </p:txBody>
      </p:sp>
    </p:spTree>
    <p:extLst>
      <p:ext uri="{BB962C8B-B14F-4D97-AF65-F5344CB8AC3E}">
        <p14:creationId xmlns:p14="http://schemas.microsoft.com/office/powerpoint/2010/main" val="3663940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E93D987A-3E79-41C8-B426-6A67CF6BE7D4}" type="datetimeFigureOut">
              <a:rPr lang="en-SG" smtClean="0"/>
              <a:t>15/2/2019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B011657A-3858-4B6A-9A54-B5B17AE5FA9F}" type="slidenum">
              <a:rPr lang="en-SG" smtClean="0"/>
              <a:t>‹#›</a:t>
            </a:fld>
            <a:endParaRPr lang="en-SG"/>
          </a:p>
        </p:txBody>
      </p:sp>
    </p:spTree>
    <p:extLst>
      <p:ext uri="{BB962C8B-B14F-4D97-AF65-F5344CB8AC3E}">
        <p14:creationId xmlns:p14="http://schemas.microsoft.com/office/powerpoint/2010/main" val="317375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E93D987A-3E79-41C8-B426-6A67CF6BE7D4}" type="datetimeFigureOut">
              <a:rPr lang="en-SG" smtClean="0"/>
              <a:t>15/2/2019</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B011657A-3858-4B6A-9A54-B5B17AE5FA9F}" type="slidenum">
              <a:rPr lang="en-SG" smtClean="0"/>
              <a:t>‹#›</a:t>
            </a:fld>
            <a:endParaRPr lang="en-SG"/>
          </a:p>
        </p:txBody>
      </p:sp>
    </p:spTree>
    <p:extLst>
      <p:ext uri="{BB962C8B-B14F-4D97-AF65-F5344CB8AC3E}">
        <p14:creationId xmlns:p14="http://schemas.microsoft.com/office/powerpoint/2010/main" val="1790986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E93D987A-3E79-41C8-B426-6A67CF6BE7D4}" type="datetimeFigureOut">
              <a:rPr lang="en-SG" smtClean="0"/>
              <a:t>15/2/2019</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B011657A-3858-4B6A-9A54-B5B17AE5FA9F}" type="slidenum">
              <a:rPr lang="en-SG" smtClean="0"/>
              <a:t>‹#›</a:t>
            </a:fld>
            <a:endParaRPr lang="en-SG"/>
          </a:p>
        </p:txBody>
      </p:sp>
    </p:spTree>
    <p:extLst>
      <p:ext uri="{BB962C8B-B14F-4D97-AF65-F5344CB8AC3E}">
        <p14:creationId xmlns:p14="http://schemas.microsoft.com/office/powerpoint/2010/main" val="2777336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D987A-3E79-41C8-B426-6A67CF6BE7D4}" type="datetimeFigureOut">
              <a:rPr lang="en-SG" smtClean="0"/>
              <a:t>15/2/2019</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B011657A-3858-4B6A-9A54-B5B17AE5FA9F}" type="slidenum">
              <a:rPr lang="en-SG" smtClean="0"/>
              <a:t>‹#›</a:t>
            </a:fld>
            <a:endParaRPr lang="en-SG"/>
          </a:p>
        </p:txBody>
      </p:sp>
    </p:spTree>
    <p:extLst>
      <p:ext uri="{BB962C8B-B14F-4D97-AF65-F5344CB8AC3E}">
        <p14:creationId xmlns:p14="http://schemas.microsoft.com/office/powerpoint/2010/main" val="33652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D987A-3E79-41C8-B426-6A67CF6BE7D4}" type="datetimeFigureOut">
              <a:rPr lang="en-SG" smtClean="0"/>
              <a:t>15/2/2019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B011657A-3858-4B6A-9A54-B5B17AE5FA9F}" type="slidenum">
              <a:rPr lang="en-SG" smtClean="0"/>
              <a:t>‹#›</a:t>
            </a:fld>
            <a:endParaRPr lang="en-SG"/>
          </a:p>
        </p:txBody>
      </p:sp>
    </p:spTree>
    <p:extLst>
      <p:ext uri="{BB962C8B-B14F-4D97-AF65-F5344CB8AC3E}">
        <p14:creationId xmlns:p14="http://schemas.microsoft.com/office/powerpoint/2010/main" val="229823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D987A-3E79-41C8-B426-6A67CF6BE7D4}" type="datetimeFigureOut">
              <a:rPr lang="en-SG" smtClean="0"/>
              <a:t>15/2/2019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B011657A-3858-4B6A-9A54-B5B17AE5FA9F}" type="slidenum">
              <a:rPr lang="en-SG" smtClean="0"/>
              <a:t>‹#›</a:t>
            </a:fld>
            <a:endParaRPr lang="en-SG"/>
          </a:p>
        </p:txBody>
      </p:sp>
    </p:spTree>
    <p:extLst>
      <p:ext uri="{BB962C8B-B14F-4D97-AF65-F5344CB8AC3E}">
        <p14:creationId xmlns:p14="http://schemas.microsoft.com/office/powerpoint/2010/main" val="46625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D987A-3E79-41C8-B426-6A67CF6BE7D4}" type="datetimeFigureOut">
              <a:rPr lang="en-SG" smtClean="0"/>
              <a:t>15/2/2019</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1657A-3858-4B6A-9A54-B5B17AE5FA9F}" type="slidenum">
              <a:rPr lang="en-SG" smtClean="0"/>
              <a:t>‹#›</a:t>
            </a:fld>
            <a:endParaRPr lang="en-SG"/>
          </a:p>
        </p:txBody>
      </p:sp>
    </p:spTree>
    <p:extLst>
      <p:ext uri="{BB962C8B-B14F-4D97-AF65-F5344CB8AC3E}">
        <p14:creationId xmlns:p14="http://schemas.microsoft.com/office/powerpoint/2010/main" val="1967264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onrix.in/"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bonrix@gmai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836712"/>
            <a:ext cx="5698976" cy="1992385"/>
          </a:xfrm>
        </p:spPr>
      </p:pic>
      <p:sp>
        <p:nvSpPr>
          <p:cNvPr id="6" name="Title 1"/>
          <p:cNvSpPr>
            <a:spLocks noGrp="1"/>
          </p:cNvSpPr>
          <p:nvPr>
            <p:ph type="title"/>
          </p:nvPr>
        </p:nvSpPr>
        <p:spPr>
          <a:xfrm>
            <a:off x="395536" y="4562902"/>
            <a:ext cx="3528392" cy="522282"/>
          </a:xfrm>
        </p:spPr>
        <p:txBody>
          <a:bodyPr>
            <a:normAutofit fontScale="90000"/>
          </a:bodyPr>
          <a:lstStyle/>
          <a:p>
            <a:pPr algn="l"/>
            <a:r>
              <a:rPr lang="en-SG" sz="2700" u="sng" dirty="0" smtClean="0">
                <a:latin typeface="Arial" panose="020B0604020202020204" pitchFamily="34" charset="0"/>
                <a:cs typeface="Arial" panose="020B0604020202020204" pitchFamily="34" charset="0"/>
                <a:hlinkClick r:id="rId3"/>
              </a:rPr>
              <a:t/>
            </a:r>
            <a:br>
              <a:rPr lang="en-SG" sz="2700" u="sng" dirty="0" smtClean="0">
                <a:latin typeface="Arial" panose="020B0604020202020204" pitchFamily="34" charset="0"/>
                <a:cs typeface="Arial" panose="020B0604020202020204" pitchFamily="34" charset="0"/>
                <a:hlinkClick r:id="rId3"/>
              </a:rPr>
            </a:br>
            <a:r>
              <a:rPr lang="en-SG" sz="2700" u="sng" dirty="0" smtClean="0">
                <a:latin typeface="Arial" panose="020B0604020202020204" pitchFamily="34" charset="0"/>
                <a:cs typeface="Arial" panose="020B0604020202020204" pitchFamily="34" charset="0"/>
                <a:hlinkClick r:id="rId3"/>
              </a:rPr>
              <a:t/>
            </a:r>
            <a:br>
              <a:rPr lang="en-SG" sz="2700" u="sng" dirty="0" smtClean="0">
                <a:latin typeface="Arial" panose="020B0604020202020204" pitchFamily="34" charset="0"/>
                <a:cs typeface="Arial" panose="020B0604020202020204" pitchFamily="34" charset="0"/>
                <a:hlinkClick r:id="rId3"/>
              </a:rPr>
            </a:br>
            <a:r>
              <a:rPr lang="en-SG" sz="2700" u="sng" dirty="0" smtClean="0">
                <a:latin typeface="Arial" panose="020B0604020202020204" pitchFamily="34" charset="0"/>
                <a:cs typeface="Arial" panose="020B0604020202020204" pitchFamily="34" charset="0"/>
                <a:hlinkClick r:id="rId3"/>
              </a:rPr>
              <a:t>http://www.bonrix.in</a:t>
            </a:r>
            <a:r>
              <a:rPr lang="en-SG" sz="2700" u="sng" dirty="0">
                <a:latin typeface="Arial" panose="020B0604020202020204" pitchFamily="34" charset="0"/>
                <a:cs typeface="Arial" panose="020B0604020202020204" pitchFamily="34" charset="0"/>
              </a:rPr>
              <a:t/>
            </a:r>
            <a:br>
              <a:rPr lang="en-SG" sz="2700" u="sng" dirty="0">
                <a:latin typeface="Arial" panose="020B0604020202020204" pitchFamily="34" charset="0"/>
                <a:cs typeface="Arial" panose="020B0604020202020204" pitchFamily="34" charset="0"/>
              </a:rPr>
            </a:br>
            <a:r>
              <a:rPr lang="en-SG" sz="3200" u="sng" dirty="0" smtClean="0">
                <a:latin typeface="Arial" panose="020B0604020202020204" pitchFamily="34" charset="0"/>
                <a:cs typeface="Arial" panose="020B0604020202020204" pitchFamily="34" charset="0"/>
              </a:rPr>
              <a:t/>
            </a:r>
            <a:br>
              <a:rPr lang="en-SG" sz="3200" u="sng" dirty="0" smtClean="0">
                <a:latin typeface="Arial" panose="020B0604020202020204" pitchFamily="34" charset="0"/>
                <a:cs typeface="Arial" panose="020B0604020202020204" pitchFamily="34" charset="0"/>
              </a:rPr>
            </a:br>
            <a:endParaRPr lang="en-SG" sz="3200" u="sng" dirty="0">
              <a:latin typeface="Arial" panose="020B0604020202020204" pitchFamily="34" charset="0"/>
              <a:cs typeface="Arial" panose="020B0604020202020204" pitchFamily="34" charset="0"/>
            </a:endParaRPr>
          </a:p>
        </p:txBody>
      </p:sp>
      <p:sp>
        <p:nvSpPr>
          <p:cNvPr id="7" name="Title 1"/>
          <p:cNvSpPr txBox="1">
            <a:spLocks/>
          </p:cNvSpPr>
          <p:nvPr/>
        </p:nvSpPr>
        <p:spPr>
          <a:xfrm>
            <a:off x="4572000" y="5589240"/>
            <a:ext cx="4680520" cy="8640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1600" b="1" dirty="0" smtClean="0">
                <a:cs typeface="Arial" panose="020B0604020202020204" pitchFamily="34" charset="0"/>
              </a:rPr>
              <a:t>Contact us: +91- 94290 45500</a:t>
            </a:r>
            <a:endParaRPr lang="en-SG" sz="1600" b="1" dirty="0">
              <a:cs typeface="Arial" panose="020B0604020202020204" pitchFamily="34" charset="0"/>
            </a:endParaRPr>
          </a:p>
        </p:txBody>
      </p:sp>
      <p:sp>
        <p:nvSpPr>
          <p:cNvPr id="8" name="Title 1"/>
          <p:cNvSpPr txBox="1">
            <a:spLocks/>
          </p:cNvSpPr>
          <p:nvPr/>
        </p:nvSpPr>
        <p:spPr>
          <a:xfrm>
            <a:off x="971600" y="4077072"/>
            <a:ext cx="2304256" cy="50405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SG" sz="2400" dirty="0" smtClean="0">
                <a:latin typeface="Arial" panose="020B0604020202020204" pitchFamily="34" charset="0"/>
                <a:cs typeface="Arial" panose="020B0604020202020204" pitchFamily="34" charset="0"/>
              </a:rPr>
              <a:t>Website:</a:t>
            </a:r>
            <a:endParaRPr lang="en-SG" sz="2400" dirty="0">
              <a:latin typeface="Arial" panose="020B0604020202020204" pitchFamily="34" charset="0"/>
              <a:cs typeface="Arial" panose="020B0604020202020204" pitchFamily="34" charset="0"/>
            </a:endParaRPr>
          </a:p>
        </p:txBody>
      </p:sp>
      <p:sp>
        <p:nvSpPr>
          <p:cNvPr id="9" name="Title 1"/>
          <p:cNvSpPr txBox="1">
            <a:spLocks/>
          </p:cNvSpPr>
          <p:nvPr/>
        </p:nvSpPr>
        <p:spPr>
          <a:xfrm>
            <a:off x="1043608" y="5229200"/>
            <a:ext cx="3312368" cy="50405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SG" sz="2400" dirty="0" smtClean="0">
                <a:latin typeface="Arial" panose="020B0604020202020204" pitchFamily="34" charset="0"/>
                <a:cs typeface="Arial" panose="020B0604020202020204" pitchFamily="34" charset="0"/>
              </a:rPr>
              <a:t>Email-Id:</a:t>
            </a:r>
            <a:endParaRPr lang="en-SG" sz="2400" dirty="0">
              <a:latin typeface="Arial" panose="020B0604020202020204" pitchFamily="34" charset="0"/>
              <a:cs typeface="Arial" panose="020B0604020202020204" pitchFamily="34" charset="0"/>
            </a:endParaRPr>
          </a:p>
        </p:txBody>
      </p:sp>
      <p:sp>
        <p:nvSpPr>
          <p:cNvPr id="10" name="Title 1"/>
          <p:cNvSpPr txBox="1">
            <a:spLocks/>
          </p:cNvSpPr>
          <p:nvPr/>
        </p:nvSpPr>
        <p:spPr>
          <a:xfrm>
            <a:off x="395536" y="5643022"/>
            <a:ext cx="3744416" cy="5222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u="sng" dirty="0">
                <a:latin typeface="Arial" panose="020B0604020202020204" pitchFamily="34" charset="0"/>
                <a:cs typeface="Arial" panose="020B0604020202020204" pitchFamily="34" charset="0"/>
                <a:hlinkClick r:id="rId4"/>
              </a:rPr>
              <a:t>bonrix@gmail.com</a:t>
            </a:r>
            <a:endParaRPr lang="en-SG" sz="2400" dirty="0">
              <a:latin typeface="Arial" panose="020B0604020202020204" pitchFamily="34" charset="0"/>
              <a:cs typeface="Arial" panose="020B0604020202020204" pitchFamily="34" charset="0"/>
            </a:endParaRPr>
          </a:p>
        </p:txBody>
      </p:sp>
      <p:sp>
        <p:nvSpPr>
          <p:cNvPr id="11" name="Title 1"/>
          <p:cNvSpPr txBox="1">
            <a:spLocks/>
          </p:cNvSpPr>
          <p:nvPr/>
        </p:nvSpPr>
        <p:spPr>
          <a:xfrm>
            <a:off x="4139952" y="4725144"/>
            <a:ext cx="5112568"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u="sng" dirty="0"/>
              <a:t>Address:</a:t>
            </a:r>
            <a:endParaRPr lang="en-SG" sz="2400" dirty="0"/>
          </a:p>
          <a:p>
            <a:r>
              <a:rPr lang="en-US" sz="1600" b="1" dirty="0"/>
              <a:t> </a:t>
            </a:r>
            <a:r>
              <a:rPr lang="en-US" sz="1600" b="1" dirty="0" smtClean="0"/>
              <a:t> </a:t>
            </a:r>
            <a:r>
              <a:rPr lang="en-US" sz="1600" b="1" dirty="0"/>
              <a:t>M/S. Bonrix Software Systems</a:t>
            </a:r>
            <a:endParaRPr lang="en-SG" sz="1600" dirty="0"/>
          </a:p>
          <a:p>
            <a:r>
              <a:rPr lang="en-US" sz="1600" b="1" dirty="0"/>
              <a:t>      A-801, </a:t>
            </a:r>
            <a:r>
              <a:rPr lang="en-US" sz="1600" b="1" dirty="0" err="1"/>
              <a:t>Samudra</a:t>
            </a:r>
            <a:r>
              <a:rPr lang="en-US" sz="1600" b="1" dirty="0"/>
              <a:t> Complex,</a:t>
            </a:r>
            <a:endParaRPr lang="en-SG" sz="1600" dirty="0"/>
          </a:p>
          <a:p>
            <a:r>
              <a:rPr lang="en-US" sz="1600" b="1" dirty="0"/>
              <a:t>      Near Classic Gold Hotel, Off. C. G. Road, </a:t>
            </a:r>
            <a:r>
              <a:rPr lang="en-US" sz="1600" b="1" dirty="0" err="1"/>
              <a:t>Navrangpura</a:t>
            </a:r>
            <a:r>
              <a:rPr lang="en-US" sz="1600" b="1" dirty="0"/>
              <a:t>,</a:t>
            </a:r>
            <a:endParaRPr lang="en-SG" sz="1600" dirty="0"/>
          </a:p>
          <a:p>
            <a:r>
              <a:rPr lang="en-US" sz="1600" b="1" dirty="0"/>
              <a:t>     Ahmedabad - 380009, Gujarat, India.</a:t>
            </a:r>
            <a:endParaRPr lang="en-SG" sz="1600" dirty="0"/>
          </a:p>
        </p:txBody>
      </p:sp>
    </p:spTree>
    <p:extLst>
      <p:ext uri="{BB962C8B-B14F-4D97-AF65-F5344CB8AC3E}">
        <p14:creationId xmlns:p14="http://schemas.microsoft.com/office/powerpoint/2010/main" val="271336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SG" sz="3200" u="sng" dirty="0">
                <a:latin typeface="Arial" panose="020B0604020202020204" pitchFamily="34" charset="0"/>
                <a:cs typeface="Arial" panose="020B0604020202020204" pitchFamily="34" charset="0"/>
              </a:rPr>
              <a:t>YES </a:t>
            </a:r>
            <a:r>
              <a:rPr lang="en-SG" sz="3200" u="sng" dirty="0" smtClean="0">
                <a:latin typeface="Arial" panose="020B0604020202020204" pitchFamily="34" charset="0"/>
                <a:cs typeface="Arial" panose="020B0604020202020204" pitchFamily="34" charset="0"/>
              </a:rPr>
              <a:t>Bank Manage UPI</a:t>
            </a:r>
            <a:r>
              <a:rPr lang="en-SG" sz="3200" dirty="0">
                <a:latin typeface="Arial" panose="020B0604020202020204" pitchFamily="34" charset="0"/>
                <a:cs typeface="Arial" panose="020B0604020202020204" pitchFamily="34" charset="0"/>
              </a:rPr>
              <a:t/>
            </a:r>
            <a:br>
              <a:rPr lang="en-SG" sz="3200" dirty="0">
                <a:latin typeface="Arial" panose="020B0604020202020204" pitchFamily="34" charset="0"/>
                <a:cs typeface="Arial" panose="020B0604020202020204" pitchFamily="34" charset="0"/>
              </a:rPr>
            </a:br>
            <a:endParaRPr lang="en-SG"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96752"/>
            <a:ext cx="8229600" cy="4254197"/>
          </a:xfrm>
        </p:spPr>
      </p:pic>
      <p:sp>
        <p:nvSpPr>
          <p:cNvPr id="5" name="Title 1"/>
          <p:cNvSpPr txBox="1">
            <a:spLocks/>
          </p:cNvSpPr>
          <p:nvPr/>
        </p:nvSpPr>
        <p:spPr>
          <a:xfrm>
            <a:off x="988368" y="5531222"/>
            <a:ext cx="7499176" cy="9941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2000" dirty="0" smtClean="0">
                <a:latin typeface="Arial" panose="020B0604020202020204" pitchFamily="34" charset="0"/>
                <a:cs typeface="Arial" panose="020B0604020202020204" pitchFamily="34" charset="0"/>
              </a:rPr>
              <a:t>You can create new UPI and also delete  generated  UPI.</a:t>
            </a:r>
            <a:endParaRPr lang="en-SG"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035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2276872"/>
            <a:ext cx="8229600" cy="1143000"/>
          </a:xfrm>
        </p:spPr>
        <p:txBody>
          <a:bodyPr/>
          <a:lstStyle/>
          <a:p>
            <a:r>
              <a:rPr lang="en-SG" dirty="0" smtClean="0"/>
              <a:t>Thank You ..!!</a:t>
            </a:r>
            <a:endParaRPr lang="en-SG" dirty="0"/>
          </a:p>
        </p:txBody>
      </p:sp>
      <p:pic>
        <p:nvPicPr>
          <p:cNvPr id="4" name="Picture 3" descr="F:\mvoicecall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1884143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526927"/>
            <a:ext cx="8856984" cy="1758057"/>
          </a:xfrm>
        </p:spPr>
        <p:txBody>
          <a:bodyPr>
            <a:noAutofit/>
          </a:bodyPr>
          <a:lstStyle/>
          <a:p>
            <a:r>
              <a:rPr lang="en-SG" sz="4000" b="1" dirty="0" smtClean="0">
                <a:solidFill>
                  <a:srgbClr val="002060"/>
                </a:solidFill>
                <a:latin typeface="Arial" panose="020B0604020202020204" pitchFamily="34" charset="0"/>
                <a:cs typeface="Arial" panose="020B0604020202020204" pitchFamily="34" charset="0"/>
              </a:rPr>
              <a:t>Bonrix B2C Recharge with YES Bank UPI Payment Gateway </a:t>
            </a:r>
            <a:r>
              <a:rPr lang="en-SG" sz="4000" b="1" dirty="0">
                <a:solidFill>
                  <a:srgbClr val="002060"/>
                </a:solidFill>
                <a:latin typeface="Arial" panose="020B0604020202020204" pitchFamily="34" charset="0"/>
                <a:cs typeface="Arial" panose="020B0604020202020204" pitchFamily="34" charset="0"/>
              </a:rPr>
              <a:t>I</a:t>
            </a:r>
            <a:r>
              <a:rPr lang="en-SG" sz="4000" b="1" dirty="0" smtClean="0">
                <a:solidFill>
                  <a:srgbClr val="002060"/>
                </a:solidFill>
                <a:latin typeface="Arial" panose="020B0604020202020204" pitchFamily="34" charset="0"/>
                <a:cs typeface="Arial" panose="020B0604020202020204" pitchFamily="34" charset="0"/>
              </a:rPr>
              <a:t>ntegration</a:t>
            </a:r>
            <a:endParaRPr lang="en-SG" sz="40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4102224"/>
            <a:ext cx="6400800" cy="1126976"/>
          </a:xfrm>
        </p:spPr>
        <p:txBody>
          <a:bodyPr>
            <a:normAutofit/>
          </a:bodyPr>
          <a:lstStyle/>
          <a:p>
            <a:r>
              <a:rPr lang="en-SG" sz="3600" dirty="0" smtClean="0">
                <a:solidFill>
                  <a:schemeClr val="tx1"/>
                </a:solidFill>
                <a:latin typeface="Arial" panose="020B0604020202020204" pitchFamily="34" charset="0"/>
                <a:cs typeface="Arial" panose="020B0604020202020204" pitchFamily="34" charset="0"/>
              </a:rPr>
              <a:t>YES Bank UPI API Banking</a:t>
            </a:r>
            <a:endParaRPr lang="en-SG"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243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02630"/>
            <a:ext cx="6707088" cy="706090"/>
          </a:xfrm>
        </p:spPr>
        <p:txBody>
          <a:bodyPr>
            <a:normAutofit/>
          </a:bodyPr>
          <a:lstStyle/>
          <a:p>
            <a:r>
              <a:rPr lang="en-SG" sz="3200" u="sng" dirty="0" smtClean="0">
                <a:latin typeface="Arial" panose="020B0604020202020204" pitchFamily="34" charset="0"/>
                <a:cs typeface="Arial" panose="020B0604020202020204" pitchFamily="34" charset="0"/>
              </a:rPr>
              <a:t>YES Bank UPI with QR Code</a:t>
            </a:r>
            <a:endParaRPr lang="en-SG" sz="3200" u="sng"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309440"/>
            <a:ext cx="8712968" cy="3991768"/>
          </a:xfrm>
        </p:spPr>
      </p:pic>
      <p:sp>
        <p:nvSpPr>
          <p:cNvPr id="5" name="Title 1"/>
          <p:cNvSpPr txBox="1">
            <a:spLocks/>
          </p:cNvSpPr>
          <p:nvPr/>
        </p:nvSpPr>
        <p:spPr>
          <a:xfrm>
            <a:off x="395536" y="5589240"/>
            <a:ext cx="8352928"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2000" dirty="0" smtClean="0">
                <a:latin typeface="Arial" panose="020B0604020202020204" pitchFamily="34" charset="0"/>
                <a:cs typeface="Arial" panose="020B0604020202020204" pitchFamily="34" charset="0"/>
              </a:rPr>
              <a:t>First you have to scan QR code and then enter Amount and Transaction ID. After clicking PAY NOW it will check amount and transaction id. If both are valid then display total amount on screen.</a:t>
            </a:r>
            <a:endParaRPr lang="en-SG"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823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517232"/>
            <a:ext cx="7499176" cy="994122"/>
          </a:xfrm>
        </p:spPr>
        <p:txBody>
          <a:bodyPr>
            <a:normAutofit/>
          </a:bodyPr>
          <a:lstStyle/>
          <a:p>
            <a:r>
              <a:rPr lang="en-SG" sz="2000" dirty="0" smtClean="0">
                <a:latin typeface="Arial" panose="020B0604020202020204" pitchFamily="34" charset="0"/>
                <a:cs typeface="Arial" panose="020B0604020202020204" pitchFamily="34" charset="0"/>
              </a:rPr>
              <a:t>Clicking on SEND COLLECT REQUEST it will shows bank UPI ID list. Then Click on REQUEST for future proceed.</a:t>
            </a:r>
            <a:endParaRPr lang="en-SG" sz="2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164538"/>
            <a:ext cx="8424936" cy="4136670"/>
          </a:xfrm>
        </p:spPr>
      </p:pic>
      <p:sp>
        <p:nvSpPr>
          <p:cNvPr id="5" name="Title 1"/>
          <p:cNvSpPr txBox="1">
            <a:spLocks/>
          </p:cNvSpPr>
          <p:nvPr/>
        </p:nvSpPr>
        <p:spPr>
          <a:xfrm>
            <a:off x="979984" y="53008"/>
            <a:ext cx="7499176" cy="9941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3200" u="sng" dirty="0" smtClean="0">
                <a:latin typeface="Arial" panose="020B0604020202020204" pitchFamily="34" charset="0"/>
                <a:cs typeface="Arial" panose="020B0604020202020204" pitchFamily="34" charset="0"/>
              </a:rPr>
              <a:t>YES Bank UPI Collect Request</a:t>
            </a:r>
            <a:endParaRPr lang="en-SG" sz="3200" dirty="0"/>
          </a:p>
        </p:txBody>
      </p:sp>
    </p:spTree>
    <p:extLst>
      <p:ext uri="{BB962C8B-B14F-4D97-AF65-F5344CB8AC3E}">
        <p14:creationId xmlns:p14="http://schemas.microsoft.com/office/powerpoint/2010/main" val="450609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fontScale="90000"/>
          </a:bodyPr>
          <a:lstStyle/>
          <a:p>
            <a:r>
              <a:rPr lang="en-SG" sz="3200" u="sng" dirty="0">
                <a:latin typeface="Arial" panose="020B0604020202020204" pitchFamily="34" charset="0"/>
                <a:cs typeface="Arial" panose="020B0604020202020204" pitchFamily="34" charset="0"/>
              </a:rPr>
              <a:t>YES Bank UPI Collect </a:t>
            </a:r>
            <a:r>
              <a:rPr lang="en-SG" sz="3200" u="sng" dirty="0" smtClean="0">
                <a:latin typeface="Arial" panose="020B0604020202020204" pitchFamily="34" charset="0"/>
                <a:cs typeface="Arial" panose="020B0604020202020204" pitchFamily="34" charset="0"/>
              </a:rPr>
              <a:t>Request with Message</a:t>
            </a:r>
            <a:r>
              <a:rPr lang="en-SG" sz="3200" dirty="0">
                <a:latin typeface="Arial" panose="020B0604020202020204" pitchFamily="34" charset="0"/>
                <a:cs typeface="Arial" panose="020B0604020202020204" pitchFamily="34" charset="0"/>
              </a:rPr>
              <a:t/>
            </a:r>
            <a:br>
              <a:rPr lang="en-SG" sz="3200" dirty="0">
                <a:latin typeface="Arial" panose="020B0604020202020204" pitchFamily="34" charset="0"/>
                <a:cs typeface="Arial" panose="020B0604020202020204" pitchFamily="34" charset="0"/>
              </a:rPr>
            </a:br>
            <a:endParaRPr lang="en-SG" sz="32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144164"/>
            <a:ext cx="8496944" cy="3941020"/>
          </a:xfrm>
        </p:spPr>
      </p:pic>
      <p:sp>
        <p:nvSpPr>
          <p:cNvPr id="8" name="Title 1"/>
          <p:cNvSpPr txBox="1">
            <a:spLocks/>
          </p:cNvSpPr>
          <p:nvPr/>
        </p:nvSpPr>
        <p:spPr>
          <a:xfrm>
            <a:off x="827584" y="5373216"/>
            <a:ext cx="7776864" cy="9941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2000" dirty="0" smtClean="0">
                <a:latin typeface="Arial" panose="020B0604020202020204" pitchFamily="34" charset="0"/>
                <a:cs typeface="Arial" panose="020B0604020202020204" pitchFamily="34" charset="0"/>
              </a:rPr>
              <a:t>Enter AMOUNT of transaction and  REASON for transaction in pop-up menu. Your transaction is done with click on SUBMIT button. </a:t>
            </a:r>
            <a:endParaRPr lang="en-SG"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9308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260648"/>
            <a:ext cx="8229600" cy="792088"/>
          </a:xfrm>
        </p:spPr>
        <p:txBody>
          <a:bodyPr>
            <a:normAutofit fontScale="90000"/>
          </a:bodyPr>
          <a:lstStyle/>
          <a:p>
            <a:r>
              <a:rPr lang="en-SG" sz="3200" u="sng" dirty="0">
                <a:latin typeface="Arial" panose="020B0604020202020204" pitchFamily="34" charset="0"/>
                <a:cs typeface="Arial" panose="020B0604020202020204" pitchFamily="34" charset="0"/>
              </a:rPr>
              <a:t>YES Bank UPI </a:t>
            </a:r>
            <a:r>
              <a:rPr lang="en-SG" sz="3200" u="sng" dirty="0" smtClean="0">
                <a:latin typeface="Arial" panose="020B0604020202020204" pitchFamily="34" charset="0"/>
                <a:cs typeface="Arial" panose="020B0604020202020204" pitchFamily="34" charset="0"/>
              </a:rPr>
              <a:t>Withdrawal List</a:t>
            </a:r>
            <a:r>
              <a:rPr lang="en-SG" sz="3200" dirty="0">
                <a:latin typeface="Arial" panose="020B0604020202020204" pitchFamily="34" charset="0"/>
                <a:cs typeface="Arial" panose="020B0604020202020204" pitchFamily="34" charset="0"/>
              </a:rPr>
              <a:t/>
            </a:r>
            <a:br>
              <a:rPr lang="en-SG" sz="3200" dirty="0">
                <a:latin typeface="Arial" panose="020B0604020202020204" pitchFamily="34" charset="0"/>
                <a:cs typeface="Arial" panose="020B0604020202020204" pitchFamily="34" charset="0"/>
              </a:rPr>
            </a:br>
            <a:endParaRPr lang="en-SG" sz="3200" dirty="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246266"/>
            <a:ext cx="8496944" cy="4054942"/>
          </a:xfrm>
        </p:spPr>
      </p:pic>
      <p:sp>
        <p:nvSpPr>
          <p:cNvPr id="8" name="Title 1"/>
          <p:cNvSpPr txBox="1">
            <a:spLocks/>
          </p:cNvSpPr>
          <p:nvPr/>
        </p:nvSpPr>
        <p:spPr>
          <a:xfrm>
            <a:off x="683568" y="5517232"/>
            <a:ext cx="7499176" cy="9941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SG" sz="2000" dirty="0">
              <a:latin typeface="Arial" panose="020B0604020202020204" pitchFamily="34" charset="0"/>
              <a:cs typeface="Arial" panose="020B0604020202020204" pitchFamily="34" charset="0"/>
            </a:endParaRPr>
          </a:p>
        </p:txBody>
      </p:sp>
      <p:sp>
        <p:nvSpPr>
          <p:cNvPr id="9" name="Title 1"/>
          <p:cNvSpPr txBox="1">
            <a:spLocks/>
          </p:cNvSpPr>
          <p:nvPr/>
        </p:nvSpPr>
        <p:spPr>
          <a:xfrm>
            <a:off x="835968" y="5669632"/>
            <a:ext cx="7499176" cy="9941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SG" sz="2000" dirty="0">
              <a:latin typeface="Arial" panose="020B0604020202020204" pitchFamily="34" charset="0"/>
              <a:cs typeface="Arial" panose="020B0604020202020204" pitchFamily="34" charset="0"/>
            </a:endParaRPr>
          </a:p>
        </p:txBody>
      </p:sp>
      <p:sp>
        <p:nvSpPr>
          <p:cNvPr id="10" name="Title 1"/>
          <p:cNvSpPr txBox="1">
            <a:spLocks/>
          </p:cNvSpPr>
          <p:nvPr/>
        </p:nvSpPr>
        <p:spPr>
          <a:xfrm>
            <a:off x="988368" y="5445224"/>
            <a:ext cx="7499176" cy="9941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2000" dirty="0" smtClean="0">
                <a:latin typeface="Arial" panose="020B0604020202020204" pitchFamily="34" charset="0"/>
                <a:cs typeface="Arial" panose="020B0604020202020204" pitchFamily="34" charset="0"/>
              </a:rPr>
              <a:t>With Bank UPI ID you can WITHDRAW amount from the bank.</a:t>
            </a:r>
            <a:endParaRPr lang="en-SG"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1431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a:bodyPr>
          <a:lstStyle/>
          <a:p>
            <a:r>
              <a:rPr lang="en-SG" sz="3200" u="sng" dirty="0">
                <a:latin typeface="Arial" panose="020B0604020202020204" pitchFamily="34" charset="0"/>
                <a:cs typeface="Arial" panose="020B0604020202020204" pitchFamily="34" charset="0"/>
              </a:rPr>
              <a:t>YES Bank UPI Withdrawal </a:t>
            </a:r>
            <a:r>
              <a:rPr lang="en-SG" sz="3200" u="sng" dirty="0" smtClean="0">
                <a:latin typeface="Arial" panose="020B0604020202020204" pitchFamily="34" charset="0"/>
                <a:cs typeface="Arial" panose="020B0604020202020204" pitchFamily="34" charset="0"/>
              </a:rPr>
              <a:t>Remark</a:t>
            </a:r>
            <a:r>
              <a:rPr lang="en-SG" sz="3200" dirty="0">
                <a:latin typeface="Arial" panose="020B0604020202020204" pitchFamily="34" charset="0"/>
                <a:cs typeface="Arial" panose="020B0604020202020204" pitchFamily="34" charset="0"/>
              </a:rPr>
              <a:t/>
            </a:r>
            <a:br>
              <a:rPr lang="en-SG" sz="3200" dirty="0">
                <a:latin typeface="Arial" panose="020B0604020202020204" pitchFamily="34" charset="0"/>
                <a:cs typeface="Arial" panose="020B0604020202020204" pitchFamily="34" charset="0"/>
              </a:rPr>
            </a:br>
            <a:endParaRPr lang="en-SG"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06826"/>
            <a:ext cx="8229600" cy="4238398"/>
          </a:xfrm>
        </p:spPr>
      </p:pic>
      <p:sp>
        <p:nvSpPr>
          <p:cNvPr id="5" name="Title 1"/>
          <p:cNvSpPr txBox="1">
            <a:spLocks/>
          </p:cNvSpPr>
          <p:nvPr/>
        </p:nvSpPr>
        <p:spPr>
          <a:xfrm>
            <a:off x="988368" y="5589240"/>
            <a:ext cx="7499176" cy="9941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2000" dirty="0" smtClean="0">
                <a:latin typeface="Arial" panose="020B0604020202020204" pitchFamily="34" charset="0"/>
                <a:cs typeface="Arial" panose="020B0604020202020204" pitchFamily="34" charset="0"/>
              </a:rPr>
              <a:t>Select the WITHDRAW option and fill the details in pop-up menu.</a:t>
            </a:r>
            <a:endParaRPr lang="en-SG"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6136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a:bodyPr>
          <a:lstStyle/>
          <a:p>
            <a:r>
              <a:rPr lang="en-SG" sz="3200" u="sng" dirty="0">
                <a:latin typeface="Arial" panose="020B0604020202020204" pitchFamily="34" charset="0"/>
                <a:cs typeface="Arial" panose="020B0604020202020204" pitchFamily="34" charset="0"/>
              </a:rPr>
              <a:t>YES Bank UPI </a:t>
            </a:r>
            <a:r>
              <a:rPr lang="en-SG" sz="3200" u="sng" dirty="0" smtClean="0">
                <a:latin typeface="Arial" panose="020B0604020202020204" pitchFamily="34" charset="0"/>
                <a:cs typeface="Arial" panose="020B0604020202020204" pitchFamily="34" charset="0"/>
              </a:rPr>
              <a:t>Withdrawal Passbook</a:t>
            </a:r>
            <a:r>
              <a:rPr lang="en-SG" sz="3200" dirty="0">
                <a:latin typeface="Arial" panose="020B0604020202020204" pitchFamily="34" charset="0"/>
                <a:cs typeface="Arial" panose="020B0604020202020204" pitchFamily="34" charset="0"/>
              </a:rPr>
              <a:t/>
            </a:r>
            <a:br>
              <a:rPr lang="en-SG" sz="3200" dirty="0">
                <a:latin typeface="Arial" panose="020B0604020202020204" pitchFamily="34" charset="0"/>
                <a:cs typeface="Arial" panose="020B0604020202020204" pitchFamily="34" charset="0"/>
              </a:rPr>
            </a:br>
            <a:endParaRPr lang="en-SG"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24744"/>
            <a:ext cx="8229600" cy="4253848"/>
          </a:xfrm>
        </p:spPr>
      </p:pic>
      <p:sp>
        <p:nvSpPr>
          <p:cNvPr id="5" name="Title 1"/>
          <p:cNvSpPr txBox="1">
            <a:spLocks/>
          </p:cNvSpPr>
          <p:nvPr/>
        </p:nvSpPr>
        <p:spPr>
          <a:xfrm>
            <a:off x="899592" y="5387206"/>
            <a:ext cx="7499176" cy="9941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2000" dirty="0" smtClean="0">
                <a:latin typeface="Arial" panose="020B0604020202020204" pitchFamily="34" charset="0"/>
                <a:cs typeface="Arial" panose="020B0604020202020204" pitchFamily="34" charset="0"/>
              </a:rPr>
              <a:t>You can see all WITHDRAWAL TRANSACTION in passbook. It display all details of WITHDRAW AMOUNT from the bank.</a:t>
            </a:r>
            <a:endParaRPr lang="en-SG"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189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a:bodyPr>
          <a:lstStyle/>
          <a:p>
            <a:r>
              <a:rPr lang="en-SG" sz="3200" u="sng" dirty="0">
                <a:latin typeface="Arial" panose="020B0604020202020204" pitchFamily="34" charset="0"/>
                <a:cs typeface="Arial" panose="020B0604020202020204" pitchFamily="34" charset="0"/>
              </a:rPr>
              <a:t>YES Bank UPI Withdrawal </a:t>
            </a:r>
            <a:r>
              <a:rPr lang="en-SG" sz="3200" u="sng" dirty="0" smtClean="0">
                <a:latin typeface="Arial" panose="020B0604020202020204" pitchFamily="34" charset="0"/>
                <a:cs typeface="Arial" panose="020B0604020202020204" pitchFamily="34" charset="0"/>
              </a:rPr>
              <a:t>OTP</a:t>
            </a:r>
            <a:r>
              <a:rPr lang="en-SG" sz="3200" dirty="0">
                <a:latin typeface="Arial" panose="020B0604020202020204" pitchFamily="34" charset="0"/>
                <a:cs typeface="Arial" panose="020B0604020202020204" pitchFamily="34" charset="0"/>
              </a:rPr>
              <a:t/>
            </a:r>
            <a:br>
              <a:rPr lang="en-SG" sz="3200" dirty="0">
                <a:latin typeface="Arial" panose="020B0604020202020204" pitchFamily="34" charset="0"/>
                <a:cs typeface="Arial" panose="020B0604020202020204" pitchFamily="34" charset="0"/>
              </a:rPr>
            </a:br>
            <a:endParaRPr lang="en-SG"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052736"/>
            <a:ext cx="8229600" cy="4233100"/>
          </a:xfrm>
        </p:spPr>
      </p:pic>
      <p:sp>
        <p:nvSpPr>
          <p:cNvPr id="5" name="Title 1"/>
          <p:cNvSpPr txBox="1">
            <a:spLocks/>
          </p:cNvSpPr>
          <p:nvPr/>
        </p:nvSpPr>
        <p:spPr>
          <a:xfrm>
            <a:off x="988368" y="5387206"/>
            <a:ext cx="7499176" cy="9941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2000" dirty="0" smtClean="0">
                <a:latin typeface="Arial" panose="020B0604020202020204" pitchFamily="34" charset="0"/>
                <a:cs typeface="Arial" panose="020B0604020202020204" pitchFamily="34" charset="0"/>
              </a:rPr>
              <a:t>You got OTP code after filling the details for withdrawal.</a:t>
            </a:r>
            <a:endParaRPr lang="en-SG"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33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258</Words>
  <Application>Microsoft Office PowerPoint</Application>
  <PresentationFormat>On-screen Show (4:3)</PresentationFormat>
  <Paragraphs>29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http://www.bonrix.in  </vt:lpstr>
      <vt:lpstr>Bonrix B2C Recharge with YES Bank UPI Payment Gateway Integration</vt:lpstr>
      <vt:lpstr>YES Bank UPI with QR Code</vt:lpstr>
      <vt:lpstr>Clicking on SEND COLLECT REQUEST it will shows bank UPI ID list. Then Click on REQUEST for future proceed.</vt:lpstr>
      <vt:lpstr>YES Bank UPI Collect Request with Message </vt:lpstr>
      <vt:lpstr>YES Bank UPI Withdrawal List </vt:lpstr>
      <vt:lpstr>YES Bank UPI Withdrawal Remark </vt:lpstr>
      <vt:lpstr>YES Bank UPI Withdrawal Passbook </vt:lpstr>
      <vt:lpstr>YES Bank UPI Withdrawal OTP </vt:lpstr>
      <vt:lpstr>YES Bank Manage UPI </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Bonrix B2C Recharge with YES Bank UPI Payment Gateway Integration</dc:title>
  <dc:creator>Minesh</dc:creator>
  <cp:lastModifiedBy>Minesh</cp:lastModifiedBy>
  <cp:revision>26</cp:revision>
  <dcterms:created xsi:type="dcterms:W3CDTF">2019-02-15T07:28:30Z</dcterms:created>
  <dcterms:modified xsi:type="dcterms:W3CDTF">2019-02-15T10:36:49Z</dcterms:modified>
</cp:coreProperties>
</file>